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88" r:id="rId6"/>
    <p:sldId id="262" r:id="rId7"/>
    <p:sldId id="287" r:id="rId8"/>
    <p:sldId id="271" r:id="rId9"/>
    <p:sldId id="289" r:id="rId10"/>
    <p:sldId id="290" r:id="rId11"/>
    <p:sldId id="261" r:id="rId12"/>
    <p:sldId id="291" r:id="rId13"/>
    <p:sldId id="292" r:id="rId14"/>
    <p:sldId id="260" r:id="rId15"/>
    <p:sldId id="293" r:id="rId16"/>
    <p:sldId id="298" r:id="rId17"/>
    <p:sldId id="259" r:id="rId18"/>
    <p:sldId id="265" r:id="rId19"/>
    <p:sldId id="299" r:id="rId20"/>
    <p:sldId id="26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4AC9"/>
    <a:srgbClr val="007092"/>
    <a:srgbClr val="F4F5FA"/>
    <a:srgbClr val="FFFFFF"/>
    <a:srgbClr val="EB6967"/>
    <a:srgbClr val="FED940"/>
    <a:srgbClr val="FAECE3"/>
    <a:srgbClr val="009CB5"/>
    <a:srgbClr val="DE444A"/>
    <a:srgbClr val="E2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E5D2B-7D21-4341-9FC4-951DD9D18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8BCCB-D316-4A3A-BE5C-9E7C1B88D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96D9D-8ABC-4308-9EDF-7296B8F0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289C7-8D50-4DBE-A964-6EA415DC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9B13B-2B65-4156-9889-04B9BB0A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5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EB755-D1CA-49FF-ABF7-9CD5A20A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EE8D3-7823-4647-B5D8-46337F18F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13407-1048-469D-9B49-C88566D4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A4E78-3AFC-4295-AD5E-099D4040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7FAC5-9E9D-441B-B658-5117A0B9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5DDA5-55E0-4E40-BDB3-3BE28EB4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5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24E4-FBE9-4BC5-AA6F-53200615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51ECDF-7115-4EF9-B709-C9B0031A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3A6E1-530F-4545-BADF-78F131D9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1F502-DE1A-4962-9DFA-477CFDCC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639C7-4A95-4C3D-AB31-74136859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3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A40DF9-A1D7-4390-937E-A6904538E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6E754-05BF-424F-AF17-B5051B98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60609-F813-47D9-92E5-792F8BB1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26DEE-D461-409B-85E0-94D63996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6A1F2-2E8F-4C26-BD94-A44D657B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4D7E-6312-4DEB-B629-5B31667E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706B9-E9F6-403B-AC01-F8D67B72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C8FE6-CAE6-4B7A-9575-F5F368E1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32BB5-0171-4F9D-90B7-C79EC197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503F8-9D2C-41A7-B1AB-A64CFAB7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8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3268-AFF5-45EC-BE90-6AC35F10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50AC5-01B9-4B84-AF1E-12A51B04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5E9C-9D1D-42BF-8770-35A7FF5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EA8FF-6C79-4B5B-9A1E-FA92816A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9A43-3438-4B27-BBE1-EE8B3739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A528-6AC9-414D-A535-AFCAE15E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BC1F1-7A31-4340-85EF-A245F3835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C1B5-A969-497A-9AF4-9CC815B2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D3DB4-F48D-455A-BE41-9F3D0174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92649-BF47-4A5E-B80E-67776DA8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2F3B-0067-48F8-8E42-675E135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663AC-E81F-437B-8BCD-D204CEB8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C7F3B-E399-43D6-A152-DA6E37EE6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BB177-1596-4D19-8A4D-E758B1AE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0089D-915D-4CB7-80B1-A629F959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62E9DE-1C0A-4536-87ED-543E6215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517F65-385E-42C5-B2A6-2A9A7DF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DD7BED-15F8-4176-84B2-E02F9B6B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8F1C85-2747-4099-B8D3-E32B21A3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7E332-89DF-40C2-B338-9BE5F3C2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F2946-5445-48B3-8ADB-99876AB0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E97AA8-301D-4F03-B8CD-F0D0D82D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422129-1850-49FC-AEC7-32E6D82D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0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D1325-D363-4C81-BEE7-5A35D71F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BF29F-59D4-43E9-9446-3DDE50A8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14E88-780C-470B-AED4-FDE86532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DD125-D10E-4C59-AAFA-27F6FE26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FCF39-458D-4B14-9BA6-7754C82C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AAF860-3A14-4F98-A647-EA25872A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8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93BC6-E1FE-494E-AA87-47AAAB79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F8D23-6ECB-47D2-9C4E-7B42EED8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13B6E-0AF9-4E53-8F7C-BC85D04A7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5D1D8-C5FF-451C-A66E-B985779A3B84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FD88-BB90-4B47-A3CB-F44BC34C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CDF46-53C4-4100-8F04-44A225A1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2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3038FC-9F43-48A1-96C0-D75CC351C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7633" y="0"/>
            <a:ext cx="12192000" cy="6858000"/>
          </a:xfrm>
          <a:prstGeom prst="rect">
            <a:avLst/>
          </a:prstGeom>
        </p:spPr>
      </p:pic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2BC5A7A9-09BC-445E-9F9A-15DECA74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71303" y="3319670"/>
            <a:ext cx="3538330" cy="3538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98901-C1E7-4CC1-8B1A-E0C53635F0B3}"/>
              </a:ext>
            </a:extLst>
          </p:cNvPr>
          <p:cNvSpPr txBox="1"/>
          <p:nvPr/>
        </p:nvSpPr>
        <p:spPr>
          <a:xfrm>
            <a:off x="516835" y="2089499"/>
            <a:ext cx="3659976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ManGo</a:t>
            </a:r>
            <a:endParaRPr lang="en-US" altLang="ko-KR" sz="8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-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내가 듣는 음악</a:t>
            </a:r>
          </a:p>
        </p:txBody>
      </p:sp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824D4C3A-D0D1-4CB6-95BA-796395065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3538330" cy="3538330"/>
          </a:xfrm>
          <a:prstGeom prst="rect">
            <a:avLst/>
          </a:prstGeom>
        </p:spPr>
      </p:pic>
      <p:pic>
        <p:nvPicPr>
          <p:cNvPr id="6" name="그림 5" descr="폰트, 로고, 노랑, 그래픽이(가) 표시된 사진&#10;&#10;자동 생성된 설명">
            <a:extLst>
              <a:ext uri="{FF2B5EF4-FFF2-40B4-BE49-F238E27FC236}">
                <a16:creationId xmlns:a16="http://schemas.microsoft.com/office/drawing/2014/main" id="{F043ED8E-A466-837C-E85F-B040FF987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5" y="73117"/>
            <a:ext cx="1329018" cy="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5B3A740-59DC-AAF7-6E0A-D114D2F28412}"/>
              </a:ext>
            </a:extLst>
          </p:cNvPr>
          <p:cNvSpPr/>
          <p:nvPr/>
        </p:nvSpPr>
        <p:spPr>
          <a:xfrm>
            <a:off x="1156395" y="4578222"/>
            <a:ext cx="9004763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14FABB-7E97-41F4-9A41-7763EFFD6FDC}"/>
              </a:ext>
            </a:extLst>
          </p:cNvPr>
          <p:cNvSpPr/>
          <p:nvPr/>
        </p:nvSpPr>
        <p:spPr>
          <a:xfrm>
            <a:off x="1107441" y="3569302"/>
            <a:ext cx="9053717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6D6C380-6459-979F-A495-DA6529F3A096}"/>
              </a:ext>
            </a:extLst>
          </p:cNvPr>
          <p:cNvSpPr/>
          <p:nvPr/>
        </p:nvSpPr>
        <p:spPr>
          <a:xfrm>
            <a:off x="1107441" y="2639610"/>
            <a:ext cx="9053717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9761F9-8A29-103E-1711-D68D455E4D89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1E8DD14B-0C32-8149-7E7E-1EE7447E7DCC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4FAF56-2A8D-9675-B20A-02B9510335CC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4 .     </a:t>
              </a:r>
              <a:r>
                <a:rPr lang="ko-KR" altLang="en-US" spc="-300" dirty="0"/>
                <a:t>개발일정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5A02E1-3C94-A1F1-3A2E-C0AA5CBA7F64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B139FF-55B7-8CD5-1638-09ED0C74D0BB}"/>
              </a:ext>
            </a:extLst>
          </p:cNvPr>
          <p:cNvGrpSpPr/>
          <p:nvPr/>
        </p:nvGrpSpPr>
        <p:grpSpPr>
          <a:xfrm>
            <a:off x="862567" y="1693491"/>
            <a:ext cx="9735880" cy="550579"/>
            <a:chOff x="1013636" y="1236290"/>
            <a:chExt cx="9735880" cy="5505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61D13E0-52AF-0FD9-E96A-9AB5CCD7B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636" y="1786869"/>
              <a:ext cx="9735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D668DD-CD24-AE93-FADB-8BF764420200}"/>
                </a:ext>
              </a:extLst>
            </p:cNvPr>
            <p:cNvSpPr txBox="1"/>
            <p:nvPr/>
          </p:nvSpPr>
          <p:spPr>
            <a:xfrm>
              <a:off x="1586024" y="129066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4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30301F-8948-2881-398D-127B06AD56D0}"/>
                </a:ext>
              </a:extLst>
            </p:cNvPr>
            <p:cNvSpPr txBox="1"/>
            <p:nvPr/>
          </p:nvSpPr>
          <p:spPr>
            <a:xfrm>
              <a:off x="3740957" y="129955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1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B96DFA-992E-D996-FD91-DE496B7F2BE7}"/>
                </a:ext>
              </a:extLst>
            </p:cNvPr>
            <p:cNvSpPr txBox="1"/>
            <p:nvPr/>
          </p:nvSpPr>
          <p:spPr>
            <a:xfrm>
              <a:off x="6247069" y="125724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2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80E8A5-C72C-E85D-F8BA-6126EC056819}"/>
                </a:ext>
              </a:extLst>
            </p:cNvPr>
            <p:cNvSpPr txBox="1"/>
            <p:nvPr/>
          </p:nvSpPr>
          <p:spPr>
            <a:xfrm>
              <a:off x="8439736" y="1236290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3</a:t>
              </a:r>
              <a:r>
                <a:rPr lang="ko-KR" altLang="en-US" dirty="0"/>
                <a:t>주차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245CD96-D6A8-1DE1-23EE-77353E74952D}"/>
              </a:ext>
            </a:extLst>
          </p:cNvPr>
          <p:cNvSpPr txBox="1"/>
          <p:nvPr/>
        </p:nvSpPr>
        <p:spPr>
          <a:xfrm>
            <a:off x="9197164" y="889797"/>
            <a:ext cx="22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23.10.23 ~23.11.14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D60CD2C-F774-504A-898A-EA0B06F2C227}"/>
              </a:ext>
            </a:extLst>
          </p:cNvPr>
          <p:cNvSpPr/>
          <p:nvPr/>
        </p:nvSpPr>
        <p:spPr>
          <a:xfrm>
            <a:off x="1108621" y="2639610"/>
            <a:ext cx="2362468" cy="44237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F784D-4AB2-8210-913B-95FF71393E59}"/>
              </a:ext>
            </a:extLst>
          </p:cNvPr>
          <p:cNvSpPr/>
          <p:nvPr/>
        </p:nvSpPr>
        <p:spPr>
          <a:xfrm>
            <a:off x="1156395" y="5538158"/>
            <a:ext cx="9004763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1674ECC-8F73-012D-4B0C-A0A49FAF7E28}"/>
              </a:ext>
            </a:extLst>
          </p:cNvPr>
          <p:cNvSpPr/>
          <p:nvPr/>
        </p:nvSpPr>
        <p:spPr>
          <a:xfrm>
            <a:off x="3379693" y="3562570"/>
            <a:ext cx="4078511" cy="44237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BFFC411-E53E-F124-7DB0-4CA8813F319E}"/>
              </a:ext>
            </a:extLst>
          </p:cNvPr>
          <p:cNvSpPr/>
          <p:nvPr/>
        </p:nvSpPr>
        <p:spPr>
          <a:xfrm>
            <a:off x="6211605" y="4584954"/>
            <a:ext cx="3949553" cy="4423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E29018D-0B67-71C5-17EC-8A1E43E1B872}"/>
              </a:ext>
            </a:extLst>
          </p:cNvPr>
          <p:cNvSpPr/>
          <p:nvPr/>
        </p:nvSpPr>
        <p:spPr>
          <a:xfrm>
            <a:off x="7904480" y="5538158"/>
            <a:ext cx="2256677" cy="44237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7BD5B7-79F3-D434-E961-8704A68DC1C7}"/>
              </a:ext>
            </a:extLst>
          </p:cNvPr>
          <p:cNvSpPr txBox="1"/>
          <p:nvPr/>
        </p:nvSpPr>
        <p:spPr>
          <a:xfrm>
            <a:off x="1368496" y="2629966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주제선정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테이블설계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시나리오작성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92323-4A63-BBFE-5EB3-DB481CDF5E66}"/>
              </a:ext>
            </a:extLst>
          </p:cNvPr>
          <p:cNvSpPr txBox="1"/>
          <p:nvPr/>
        </p:nvSpPr>
        <p:spPr>
          <a:xfrm>
            <a:off x="4378064" y="3585796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템플릿 구성 후 </a:t>
            </a:r>
            <a:r>
              <a:rPr lang="ko-KR" altLang="en-US" sz="1200" b="1" dirty="0" err="1"/>
              <a:t>리폼완료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서비스구현 후 테스트진행</a:t>
            </a:r>
            <a:endParaRPr lang="en-US" altLang="ko-KR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7F2E2-A143-39FE-8A9C-B6402ED88704}"/>
              </a:ext>
            </a:extLst>
          </p:cNvPr>
          <p:cNvSpPr txBox="1"/>
          <p:nvPr/>
        </p:nvSpPr>
        <p:spPr>
          <a:xfrm>
            <a:off x="7145497" y="4593041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실제 </a:t>
            </a:r>
            <a:r>
              <a:rPr lang="en-US" altLang="ko-KR" sz="1200" b="1" dirty="0"/>
              <a:t>UI</a:t>
            </a:r>
            <a:r>
              <a:rPr lang="ko-KR" altLang="en-US" sz="1200" b="1" dirty="0"/>
              <a:t>작업 전부 마무리</a:t>
            </a:r>
            <a:r>
              <a:rPr lang="en-US" altLang="ko-KR" sz="1200" b="1" dirty="0"/>
              <a:t>, </a:t>
            </a:r>
          </a:p>
          <a:p>
            <a:pPr algn="ctr"/>
            <a:r>
              <a:rPr lang="ko-KR" altLang="en-US" sz="1200" b="1" dirty="0"/>
              <a:t>실제 </a:t>
            </a:r>
            <a:r>
              <a:rPr lang="en-US" altLang="ko-KR" sz="1200" b="1" dirty="0"/>
              <a:t>UI</a:t>
            </a:r>
            <a:r>
              <a:rPr lang="ko-KR" altLang="en-US" sz="1200" b="1" dirty="0"/>
              <a:t>에서 서비스테스트</a:t>
            </a:r>
            <a:endParaRPr lang="en-US" altLang="ko-KR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78F9F-4038-34CD-0B8F-56F73BEAE39D}"/>
              </a:ext>
            </a:extLst>
          </p:cNvPr>
          <p:cNvSpPr txBox="1"/>
          <p:nvPr/>
        </p:nvSpPr>
        <p:spPr>
          <a:xfrm>
            <a:off x="7666533" y="5519829"/>
            <a:ext cx="273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전체적인 사이트 테스트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유효성처리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예외처리</a:t>
            </a:r>
            <a:r>
              <a:rPr lang="en-US" altLang="ko-KR" sz="1200" b="1" dirty="0"/>
              <a:t>.</a:t>
            </a:r>
            <a:r>
              <a:rPr lang="ko-KR" altLang="en-US" sz="1200" b="1" dirty="0" err="1"/>
              <a:t>호스팅준비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20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602C1-D10E-4C3F-9CD9-A53A8BAEA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EF3703-CCE3-F6AE-6FA7-970ACB3274D9}"/>
              </a:ext>
            </a:extLst>
          </p:cNvPr>
          <p:cNvSpPr txBox="1"/>
          <p:nvPr/>
        </p:nvSpPr>
        <p:spPr>
          <a:xfrm>
            <a:off x="1079667" y="2043766"/>
            <a:ext cx="4496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5, 6  </a:t>
            </a:r>
            <a:r>
              <a:rPr lang="ko-KR" altLang="en-US" sz="3200" b="1" spc="-300" dirty="0" err="1">
                <a:solidFill>
                  <a:schemeClr val="bg1"/>
                </a:solidFill>
              </a:rPr>
              <a:t>사이트맵</a:t>
            </a:r>
            <a:r>
              <a:rPr lang="en-US" altLang="ko-KR" sz="3200" b="1" spc="-300" dirty="0">
                <a:solidFill>
                  <a:schemeClr val="bg1"/>
                </a:solidFill>
              </a:rPr>
              <a:t>,  </a:t>
            </a:r>
            <a:r>
              <a:rPr lang="ko-KR" altLang="en-US" sz="3200" b="1" spc="-300" dirty="0">
                <a:solidFill>
                  <a:schemeClr val="bg1"/>
                </a:solidFill>
              </a:rPr>
              <a:t>테이블설계</a:t>
            </a:r>
            <a:r>
              <a:rPr lang="en-US" altLang="ko-KR" sz="3200" b="1" spc="-300" dirty="0">
                <a:solidFill>
                  <a:schemeClr val="bg1"/>
                </a:solidFill>
              </a:rPr>
              <a:t>  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D19FE1-53D1-6878-7A9F-854C6D15DBB4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550671F-6680-9388-6BE0-A5D79AA03D54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41B786-C808-5D04-47D4-D218785591FD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5 .     </a:t>
              </a:r>
              <a:r>
                <a:rPr lang="ko-KR" altLang="en-US" spc="-300" dirty="0" err="1"/>
                <a:t>사이트맵</a:t>
              </a:r>
              <a:endParaRPr lang="ko-KR" altLang="en-US" spc="-3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1E53FC-D02F-ED3B-D049-8FB9F79086A1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7" name="그림 6" descr="폰트, 로고, 노랑, 그래픽이(가) 표시된 사진&#10;&#10;자동 생성된 설명">
            <a:extLst>
              <a:ext uri="{FF2B5EF4-FFF2-40B4-BE49-F238E27FC236}">
                <a16:creationId xmlns:a16="http://schemas.microsoft.com/office/drawing/2014/main" id="{BDB62592-6801-5035-F83A-B3CF1A2E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54" y="878794"/>
            <a:ext cx="1733831" cy="84505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2DC6C9-8831-EC99-5274-F3F2EC58FB06}"/>
              </a:ext>
            </a:extLst>
          </p:cNvPr>
          <p:cNvSpPr/>
          <p:nvPr/>
        </p:nvSpPr>
        <p:spPr>
          <a:xfrm>
            <a:off x="10616902" y="2924913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회원목록확인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6A2855-43EF-6D7F-792D-A027DE9E8A1D}"/>
              </a:ext>
            </a:extLst>
          </p:cNvPr>
          <p:cNvGrpSpPr/>
          <p:nvPr/>
        </p:nvGrpSpPr>
        <p:grpSpPr>
          <a:xfrm>
            <a:off x="191460" y="1919578"/>
            <a:ext cx="11809080" cy="653471"/>
            <a:chOff x="344389" y="2040839"/>
            <a:chExt cx="11809080" cy="65347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933B9D-A450-3ECE-0D4E-9C7CE660A00D}"/>
                </a:ext>
              </a:extLst>
            </p:cNvPr>
            <p:cNvGrpSpPr/>
            <p:nvPr/>
          </p:nvGrpSpPr>
          <p:grpSpPr>
            <a:xfrm>
              <a:off x="344389" y="2040839"/>
              <a:ext cx="10181371" cy="653471"/>
              <a:chOff x="654482" y="2377434"/>
              <a:chExt cx="11266364" cy="69537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8620E2C-2A39-250C-8311-70193BBD12FC}"/>
                  </a:ext>
                </a:extLst>
              </p:cNvPr>
              <p:cNvSpPr/>
              <p:nvPr/>
            </p:nvSpPr>
            <p:spPr>
              <a:xfrm>
                <a:off x="654482" y="2392326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유저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B9E539D-7D2C-2977-BC97-52B7EDDADB80}"/>
                  </a:ext>
                </a:extLst>
              </p:cNvPr>
              <p:cNvSpPr/>
              <p:nvPr/>
            </p:nvSpPr>
            <p:spPr>
              <a:xfrm>
                <a:off x="2605070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게시판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9C09692-74E0-E38E-C5F9-723EFA3F21F8}"/>
                  </a:ext>
                </a:extLst>
              </p:cNvPr>
              <p:cNvSpPr/>
              <p:nvPr/>
            </p:nvSpPr>
            <p:spPr>
              <a:xfrm>
                <a:off x="45556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투표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1E6727-73B0-11DC-9868-C9D7426D7CF2}"/>
                  </a:ext>
                </a:extLst>
              </p:cNvPr>
              <p:cNvSpPr/>
              <p:nvPr/>
            </p:nvSpPr>
            <p:spPr>
              <a:xfrm>
                <a:off x="65003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카트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E8AC466-1741-C753-28E9-35A8A6B761B1}"/>
                  </a:ext>
                </a:extLst>
              </p:cNvPr>
              <p:cNvSpPr/>
              <p:nvPr/>
            </p:nvSpPr>
            <p:spPr>
              <a:xfrm>
                <a:off x="84450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상품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8C7B07B-EF03-4AE9-7D6A-1F9953409808}"/>
                  </a:ext>
                </a:extLst>
              </p:cNvPr>
              <p:cNvSpPr/>
              <p:nvPr/>
            </p:nvSpPr>
            <p:spPr>
              <a:xfrm>
                <a:off x="103897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주문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38FCE87-BA2D-ADB7-D0F9-EF5478087242}"/>
                </a:ext>
              </a:extLst>
            </p:cNvPr>
            <p:cNvSpPr/>
            <p:nvPr/>
          </p:nvSpPr>
          <p:spPr>
            <a:xfrm>
              <a:off x="10769831" y="2040839"/>
              <a:ext cx="1383638" cy="63947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관리자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2C7697-3AD2-1756-E35D-6E2201DB7747}"/>
              </a:ext>
            </a:extLst>
          </p:cNvPr>
          <p:cNvSpPr/>
          <p:nvPr/>
        </p:nvSpPr>
        <p:spPr>
          <a:xfrm>
            <a:off x="10616902" y="368868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AEA779-CE6F-7FE6-16A5-E0A51166F5FA}"/>
              </a:ext>
            </a:extLst>
          </p:cNvPr>
          <p:cNvSpPr/>
          <p:nvPr/>
        </p:nvSpPr>
        <p:spPr>
          <a:xfrm>
            <a:off x="10616902" y="445246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문의목록확인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CE0711-817F-B404-A13E-2C8C210CB36A}"/>
              </a:ext>
            </a:extLst>
          </p:cNvPr>
          <p:cNvSpPr/>
          <p:nvPr/>
        </p:nvSpPr>
        <p:spPr>
          <a:xfrm>
            <a:off x="3763277" y="289063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투표하기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AEBE7C-7B64-B968-9610-12E8EB7418B6}"/>
              </a:ext>
            </a:extLst>
          </p:cNvPr>
          <p:cNvSpPr/>
          <p:nvPr/>
        </p:nvSpPr>
        <p:spPr>
          <a:xfrm>
            <a:off x="9019295" y="288555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주문하기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3DFE39A-32A4-D741-E57B-6A3D8A84DED0}"/>
              </a:ext>
            </a:extLst>
          </p:cNvPr>
          <p:cNvSpPr/>
          <p:nvPr/>
        </p:nvSpPr>
        <p:spPr>
          <a:xfrm>
            <a:off x="191460" y="2885558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DAF1F18-C404-8DE7-D4A3-8054ED6D3C35}"/>
              </a:ext>
            </a:extLst>
          </p:cNvPr>
          <p:cNvSpPr/>
          <p:nvPr/>
        </p:nvSpPr>
        <p:spPr>
          <a:xfrm>
            <a:off x="176156" y="36886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회원탈퇴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E8024C9-8D12-3449-14C8-33E1466765FF}"/>
              </a:ext>
            </a:extLst>
          </p:cNvPr>
          <p:cNvSpPr/>
          <p:nvPr/>
        </p:nvSpPr>
        <p:spPr>
          <a:xfrm>
            <a:off x="191460" y="4449888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회원정보수정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1C18476-15AD-1F3B-94BB-2B86C2EACD4F}"/>
              </a:ext>
            </a:extLst>
          </p:cNvPr>
          <p:cNvSpPr/>
          <p:nvPr/>
        </p:nvSpPr>
        <p:spPr>
          <a:xfrm>
            <a:off x="191460" y="525301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프로필관리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3FE87FD-02BC-0FB2-63C3-69B31A9BB11C}"/>
              </a:ext>
            </a:extLst>
          </p:cNvPr>
          <p:cNvSpPr/>
          <p:nvPr/>
        </p:nvSpPr>
        <p:spPr>
          <a:xfrm>
            <a:off x="1977368" y="288555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게시판작성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9081CD9-23A5-4A31-A7D3-E280FDDBD748}"/>
              </a:ext>
            </a:extLst>
          </p:cNvPr>
          <p:cNvSpPr/>
          <p:nvPr/>
        </p:nvSpPr>
        <p:spPr>
          <a:xfrm>
            <a:off x="1977368" y="36886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게시판수정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1209190-5C04-F7CF-2D12-833B2865B190}"/>
              </a:ext>
            </a:extLst>
          </p:cNvPr>
          <p:cNvSpPr/>
          <p:nvPr/>
        </p:nvSpPr>
        <p:spPr>
          <a:xfrm>
            <a:off x="1977368" y="4491815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게시판삭제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CD87893-D5D3-81A5-A494-F3A22BB0E727}"/>
              </a:ext>
            </a:extLst>
          </p:cNvPr>
          <p:cNvSpPr/>
          <p:nvPr/>
        </p:nvSpPr>
        <p:spPr>
          <a:xfrm>
            <a:off x="1977368" y="529494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댓글작성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6E0F09-AABE-3DD7-F4FF-E0D95B81E7FC}"/>
              </a:ext>
            </a:extLst>
          </p:cNvPr>
          <p:cNvSpPr/>
          <p:nvPr/>
        </p:nvSpPr>
        <p:spPr>
          <a:xfrm>
            <a:off x="7231774" y="285379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음악차트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E4C2C8-9CF1-3D64-B6A6-12860E66411E}"/>
              </a:ext>
            </a:extLst>
          </p:cNvPr>
          <p:cNvSpPr/>
          <p:nvPr/>
        </p:nvSpPr>
        <p:spPr>
          <a:xfrm>
            <a:off x="7231774" y="3646760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티켓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2802958-5804-4495-2190-520BB0AA89C9}"/>
              </a:ext>
            </a:extLst>
          </p:cNvPr>
          <p:cNvSpPr/>
          <p:nvPr/>
        </p:nvSpPr>
        <p:spPr>
          <a:xfrm>
            <a:off x="7231774" y="4491815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굿즈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9A23C0-4805-D4E9-5EE0-C4BF088FAA42}"/>
              </a:ext>
            </a:extLst>
          </p:cNvPr>
          <p:cNvSpPr/>
          <p:nvPr/>
        </p:nvSpPr>
        <p:spPr>
          <a:xfrm>
            <a:off x="7231774" y="52768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멤버쉽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2E4A2B-5A59-8F2F-965A-B5DE32D03CDB}"/>
              </a:ext>
            </a:extLst>
          </p:cNvPr>
          <p:cNvSpPr/>
          <p:nvPr/>
        </p:nvSpPr>
        <p:spPr>
          <a:xfrm>
            <a:off x="5497525" y="289027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장바구니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0BDD59E-35B8-2591-514F-5CAED43AE363}"/>
              </a:ext>
            </a:extLst>
          </p:cNvPr>
          <p:cNvSpPr/>
          <p:nvPr/>
        </p:nvSpPr>
        <p:spPr>
          <a:xfrm>
            <a:off x="5497525" y="3646760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수량조절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C2B86FE-385A-8DCD-E40F-1B75DDDA8ACB}"/>
              </a:ext>
            </a:extLst>
          </p:cNvPr>
          <p:cNvSpPr/>
          <p:nvPr/>
        </p:nvSpPr>
        <p:spPr>
          <a:xfrm>
            <a:off x="9019295" y="364675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주문취소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87E8A59-7B5B-5BD2-9110-4F8191FD3749}"/>
              </a:ext>
            </a:extLst>
          </p:cNvPr>
          <p:cNvSpPr/>
          <p:nvPr/>
        </p:nvSpPr>
        <p:spPr>
          <a:xfrm>
            <a:off x="9019295" y="444050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7DA1F4A-DF46-51E7-6016-AD44D5CB742F}"/>
              </a:ext>
            </a:extLst>
          </p:cNvPr>
          <p:cNvSpPr/>
          <p:nvPr/>
        </p:nvSpPr>
        <p:spPr>
          <a:xfrm>
            <a:off x="7231774" y="611293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음악 플레이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438EFE-1F91-38A7-1DDA-0DB8986312E9}"/>
              </a:ext>
            </a:extLst>
          </p:cNvPr>
          <p:cNvSpPr/>
          <p:nvPr/>
        </p:nvSpPr>
        <p:spPr>
          <a:xfrm>
            <a:off x="1977368" y="606321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카카오</a:t>
            </a:r>
            <a:r>
              <a:rPr lang="en-US" altLang="ko-KR" sz="1400" b="1" dirty="0">
                <a:solidFill>
                  <a:schemeClr val="tx1"/>
                </a:solidFill>
              </a:rPr>
              <a:t>API MAP</a:t>
            </a:r>
            <a:r>
              <a:rPr lang="ko-KR" altLang="en-US" sz="1400" b="1" dirty="0">
                <a:solidFill>
                  <a:schemeClr val="tx1"/>
                </a:solidFill>
              </a:rPr>
              <a:t>구현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8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464A2A-D7A7-03DD-E264-8752823F3675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568B04A-C71D-5E61-3D01-2C3DA6993987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BAF641-61A9-BF8C-66CF-7E85F278B762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6 .   E   R   D    </a:t>
              </a:r>
              <a:r>
                <a:rPr lang="ko-KR" altLang="en-US" spc="-300" dirty="0"/>
                <a:t>작성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BB6382-5783-FBE7-2523-0DC74F0F9C6D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DC4424-C996-7FFF-85E3-0FF1F2A5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227092"/>
            <a:ext cx="9956386" cy="5122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6D146B-1422-DD90-5F39-373828308C95}"/>
              </a:ext>
            </a:extLst>
          </p:cNvPr>
          <p:cNvSpPr txBox="1"/>
          <p:nvPr/>
        </p:nvSpPr>
        <p:spPr>
          <a:xfrm>
            <a:off x="10232278" y="5976380"/>
            <a:ext cx="178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테이블 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27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F3F213-6987-414F-8835-9FB5BB518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 b="143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8E1138-8C49-4008-9FB1-65A8B36FBB67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165AC-6D04-3D59-0870-D991355827F0}"/>
              </a:ext>
            </a:extLst>
          </p:cNvPr>
          <p:cNvSpPr txBox="1"/>
          <p:nvPr/>
        </p:nvSpPr>
        <p:spPr>
          <a:xfrm>
            <a:off x="1079667" y="2281847"/>
            <a:ext cx="3157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7. </a:t>
            </a:r>
            <a:r>
              <a:rPr lang="ko-KR" altLang="en-US" sz="3200" b="1" spc="-300" dirty="0">
                <a:solidFill>
                  <a:schemeClr val="bg1"/>
                </a:solidFill>
              </a:rPr>
              <a:t>벤치마킹 사이트</a:t>
            </a:r>
            <a:r>
              <a:rPr lang="en-US" altLang="ko-KR" sz="3200" b="1" spc="-300" dirty="0">
                <a:solidFill>
                  <a:schemeClr val="bg1"/>
                </a:solidFill>
              </a:rPr>
              <a:t>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6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F2BC7A-FD1F-B63F-B6D1-B37719D76E40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1186A97-1A85-F408-C8CC-503BECB14813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C90BC-6873-D50E-3333-B1DC78370EBB}"/>
                </a:ext>
              </a:extLst>
            </p:cNvPr>
            <p:cNvSpPr txBox="1"/>
            <p:nvPr/>
          </p:nvSpPr>
          <p:spPr>
            <a:xfrm>
              <a:off x="9418320" y="270915"/>
              <a:ext cx="219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7 .   </a:t>
              </a:r>
              <a:r>
                <a:rPr lang="ko-KR" altLang="en-US" spc="-300" dirty="0"/>
                <a:t>벤치마킹 사이트 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A271A0-9457-1F5A-BC5B-0C33FB7E46E9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500C8C6-DF5A-4A46-7FE2-E72E0E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9" y="878794"/>
            <a:ext cx="7759869" cy="5890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B680E1-5613-2346-61C5-CAD1BBDA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459" y="1856318"/>
            <a:ext cx="1433258" cy="655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AF5C8-4E32-4E9A-DC3D-EFB8056D4BE0}"/>
              </a:ext>
            </a:extLst>
          </p:cNvPr>
          <p:cNvSpPr txBox="1"/>
          <p:nvPr/>
        </p:nvSpPr>
        <p:spPr>
          <a:xfrm>
            <a:off x="8438169" y="2808229"/>
            <a:ext cx="19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멜론차트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최신음악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매거진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뮤직 어워드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이용권구매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2EADF-EC8D-483E-BEF6-C7377AE6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C4D9-D716-798E-59EB-0778D6795932}"/>
              </a:ext>
            </a:extLst>
          </p:cNvPr>
          <p:cNvSpPr txBox="1"/>
          <p:nvPr/>
        </p:nvSpPr>
        <p:spPr>
          <a:xfrm>
            <a:off x="947587" y="2403767"/>
            <a:ext cx="5910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/>
              <a:t>8. </a:t>
            </a:r>
            <a:r>
              <a:rPr lang="ko-KR" altLang="en-US" sz="3200" b="1" spc="-300" dirty="0"/>
              <a:t>주요  서비스소개  및  시연영상</a:t>
            </a:r>
          </a:p>
          <a:p>
            <a:endParaRPr lang="ko-KR" altLang="en-US" sz="3200" b="1" spc="-300" dirty="0"/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0297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AF6A7C-C6E2-4FE1-B949-DFBFC1C0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F9186-ACF0-49D9-AB2D-C3094DD3C279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5D8D71C7-E9DC-4C32-BB09-4F779398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B6F26-6640-3757-65DE-1746C53885CD}"/>
              </a:ext>
            </a:extLst>
          </p:cNvPr>
          <p:cNvSpPr txBox="1"/>
          <p:nvPr/>
        </p:nvSpPr>
        <p:spPr>
          <a:xfrm>
            <a:off x="1079667" y="2281847"/>
            <a:ext cx="2872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9  </a:t>
            </a:r>
            <a:r>
              <a:rPr lang="ko-KR" altLang="en-US" sz="3200" b="1" spc="-300" dirty="0">
                <a:solidFill>
                  <a:schemeClr val="bg1"/>
                </a:solidFill>
              </a:rPr>
              <a:t>프로젝트 후기</a:t>
            </a:r>
            <a:r>
              <a:rPr lang="en-US" altLang="ko-KR" sz="3200" b="1" spc="-300" dirty="0">
                <a:solidFill>
                  <a:schemeClr val="bg1"/>
                </a:solidFill>
              </a:rPr>
              <a:t>.  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1117600" y="1613043"/>
            <a:ext cx="92862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922391" y="2042617"/>
            <a:ext cx="9988763" cy="352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프로젝트를 진행하면서 많은 어려움과 문제점들이 발생했던 것 같습니다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. </a:t>
            </a:r>
          </a:p>
          <a:p>
            <a:pPr algn="just">
              <a:lnSpc>
                <a:spcPct val="125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그중 가장 힘든 부분은 다른 사람을 이해하고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함께 협업해야 한다는 점이었던 것 같습니다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. </a:t>
            </a:r>
          </a:p>
          <a:p>
            <a:pPr algn="just">
              <a:lnSpc>
                <a:spcPct val="125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앞으로 개발 관련 일을 하면서 무조건 마주해야 할 문제였던 것 같고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이번 파이널 프로젝트를 통해 완전히 해결하진 못했지만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어느 정도 문제를 해결하고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결과물을 만들어 냈다는 점에서 개발 공부와는 또 다른 부분의 배움 이었던 것 같습니다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. </a:t>
            </a:r>
          </a:p>
          <a:p>
            <a:pPr algn="just">
              <a:lnSpc>
                <a:spcPct val="125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1+1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이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2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를 넘어서는 효과를 보지 못했지만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거의 근접하는 결과를 얻은 것 같고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프로젝트를 초기 팀원을 구성하는 단계에서 생각했던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평화롭고 다툼 없는 프로젝트 조가 된 것 같아서 가벼운 마음으로 수료할 수 있을 것 같습니다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. </a:t>
            </a:r>
          </a:p>
          <a:p>
            <a:pPr algn="just">
              <a:lnSpc>
                <a:spcPct val="125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못하는 놈은 있지만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못난 놈은 없는 저희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1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anumBarunGothic"/>
              </a:rPr>
              <a:t>조 팀원분들과 강사님에게 다시 한번 감사의 말씀 전하고 싶습니다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BarunGothic"/>
              </a:rPr>
              <a:t>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A0FB0C-8491-F14A-7B31-B7164009B168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A85038E-27E4-F746-E6FA-48E016029689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3CEBB3-99FD-4892-FB2B-06E98D6D665D}"/>
                </a:ext>
              </a:extLst>
            </p:cNvPr>
            <p:cNvSpPr txBox="1"/>
            <p:nvPr/>
          </p:nvSpPr>
          <p:spPr>
            <a:xfrm>
              <a:off x="9418320" y="270915"/>
              <a:ext cx="219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spc="-300" dirty="0"/>
                <a:t>9.     </a:t>
              </a:r>
              <a:r>
                <a:rPr lang="ko-KR" altLang="en-US" sz="1800" spc="-300" dirty="0"/>
                <a:t>프로젝트 후기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21BFF0-2AB4-3824-B81F-74A9588841DA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3DB75D-7E58-6696-DAA8-8BBA184814D6}"/>
              </a:ext>
            </a:extLst>
          </p:cNvPr>
          <p:cNvCxnSpPr>
            <a:cxnSpLocks/>
          </p:cNvCxnSpPr>
          <p:nvPr/>
        </p:nvCxnSpPr>
        <p:spPr>
          <a:xfrm>
            <a:off x="1117600" y="5517337"/>
            <a:ext cx="92862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118D289-D1D9-064D-1B4F-EC60DE6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1" y="6105420"/>
            <a:ext cx="345805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464A2A-D7A7-03DD-E264-8752823F3675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568B04A-C71D-5E61-3D01-2C3DA6993987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BAF641-61A9-BF8C-66CF-7E85F278B762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10 .     Q</a:t>
              </a:r>
              <a:r>
                <a:rPr lang="ko-KR" altLang="en-US" spc="-300" dirty="0"/>
                <a:t>  </a:t>
              </a:r>
              <a:r>
                <a:rPr lang="en-US" altLang="ko-KR" spc="-300" dirty="0"/>
                <a:t>&amp;  A</a:t>
              </a:r>
              <a:endParaRPr lang="ko-KR" altLang="en-US" spc="-3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BB6382-5783-FBE7-2523-0DC74F0F9C6D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33008C-0E86-EA1A-5775-4AF40885019E}"/>
              </a:ext>
            </a:extLst>
          </p:cNvPr>
          <p:cNvSpPr txBox="1"/>
          <p:nvPr/>
        </p:nvSpPr>
        <p:spPr>
          <a:xfrm>
            <a:off x="4902628" y="2691485"/>
            <a:ext cx="2237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/>
              <a:t>Q</a:t>
            </a:r>
            <a:r>
              <a:rPr lang="ko-KR" altLang="en-US" sz="6000" spc="-300" dirty="0"/>
              <a:t>  </a:t>
            </a:r>
            <a:r>
              <a:rPr lang="en-US" altLang="ko-KR" sz="6000" spc="-300" dirty="0"/>
              <a:t>&amp;  A</a:t>
            </a:r>
            <a:endParaRPr lang="ko-KR" altLang="en-US" sz="60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6F3AF-B0EE-B1E4-625D-0E17F1A1A0E9}"/>
              </a:ext>
            </a:extLst>
          </p:cNvPr>
          <p:cNvSpPr txBox="1"/>
          <p:nvPr/>
        </p:nvSpPr>
        <p:spPr>
          <a:xfrm>
            <a:off x="4455096" y="1666423"/>
            <a:ext cx="3158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/>
              <a:t>ANOTHER</a:t>
            </a:r>
            <a:endParaRPr lang="ko-KR" altLang="en-US" sz="6000" spc="-300" dirty="0"/>
          </a:p>
        </p:txBody>
      </p:sp>
    </p:spTree>
    <p:extLst>
      <p:ext uri="{BB962C8B-B14F-4D97-AF65-F5344CB8AC3E}">
        <p14:creationId xmlns:p14="http://schemas.microsoft.com/office/powerpoint/2010/main" val="89717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8D13-814D-4768-B58A-A890F6AA4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b="1249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D5BCE-5077-4EB3-9269-F770FCF64B44}"/>
              </a:ext>
            </a:extLst>
          </p:cNvPr>
          <p:cNvCxnSpPr/>
          <p:nvPr/>
        </p:nvCxnSpPr>
        <p:spPr>
          <a:xfrm>
            <a:off x="621023" y="1282149"/>
            <a:ext cx="649025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842CDE-0B9C-42D9-919F-671EB0EFF955}"/>
              </a:ext>
            </a:extLst>
          </p:cNvPr>
          <p:cNvSpPr txBox="1"/>
          <p:nvPr/>
        </p:nvSpPr>
        <p:spPr>
          <a:xfrm>
            <a:off x="621023" y="54665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D7C8-925C-4C40-B4FF-389A00832F98}"/>
              </a:ext>
            </a:extLst>
          </p:cNvPr>
          <p:cNvSpPr txBox="1"/>
          <p:nvPr/>
        </p:nvSpPr>
        <p:spPr>
          <a:xfrm>
            <a:off x="1427654" y="738691"/>
            <a:ext cx="827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content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07ECA8-9F28-571E-1711-D357FBD0B802}"/>
              </a:ext>
            </a:extLst>
          </p:cNvPr>
          <p:cNvGrpSpPr/>
          <p:nvPr/>
        </p:nvGrpSpPr>
        <p:grpSpPr>
          <a:xfrm>
            <a:off x="223477" y="1748690"/>
            <a:ext cx="6327540" cy="925134"/>
            <a:chOff x="223477" y="1748690"/>
            <a:chExt cx="6327540" cy="9251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C68CD-0BE6-41A5-B4B1-C019EC696554}"/>
                </a:ext>
              </a:extLst>
            </p:cNvPr>
            <p:cNvSpPr txBox="1"/>
            <p:nvPr/>
          </p:nvSpPr>
          <p:spPr>
            <a:xfrm>
              <a:off x="223477" y="1748690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97D-69B4-4B0B-86EB-BEC5696AE73A}"/>
                </a:ext>
              </a:extLst>
            </p:cNvPr>
            <p:cNvSpPr txBox="1"/>
            <p:nvPr/>
          </p:nvSpPr>
          <p:spPr>
            <a:xfrm>
              <a:off x="645917" y="1842827"/>
              <a:ext cx="2499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주제소개</a:t>
              </a:r>
              <a:r>
                <a:rPr lang="en-US" altLang="ko-KR" sz="2400" spc="-300" dirty="0"/>
                <a:t>,  </a:t>
              </a:r>
              <a:r>
                <a:rPr lang="ko-KR" altLang="en-US" sz="2400" spc="-300" dirty="0"/>
                <a:t>선정이유  </a:t>
              </a:r>
              <a:endParaRPr lang="en-US" altLang="ko-KR" sz="2400" spc="-300" dirty="0"/>
            </a:p>
            <a:p>
              <a:endParaRPr lang="ko-KR" altLang="en-US" sz="2400" spc="-3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852C5-0623-7DE9-1399-B656B8C902BE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2</a:t>
              </a:r>
              <a:endParaRPr lang="ko-KR" altLang="en-US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D030A4-50B8-6420-F51E-7852123F6750}"/>
                </a:ext>
              </a:extLst>
            </p:cNvPr>
            <p:cNvSpPr txBox="1"/>
            <p:nvPr/>
          </p:nvSpPr>
          <p:spPr>
            <a:xfrm>
              <a:off x="3820782" y="1845648"/>
              <a:ext cx="2730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팀원구성 및   업무분담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A60802-3340-658B-A5B3-639322472E36}"/>
              </a:ext>
            </a:extLst>
          </p:cNvPr>
          <p:cNvGrpSpPr/>
          <p:nvPr/>
        </p:nvGrpSpPr>
        <p:grpSpPr>
          <a:xfrm>
            <a:off x="219400" y="2697642"/>
            <a:ext cx="4889646" cy="587596"/>
            <a:chOff x="223477" y="1748690"/>
            <a:chExt cx="4889646" cy="5875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67F0F-71FE-3D1E-8EF3-8740C6EEB531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3</a:t>
              </a:r>
              <a:endParaRPr lang="ko-KR" altLang="en-US" sz="32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CECA7E-1778-44D2-24D3-5BDE51B5287A}"/>
                </a:ext>
              </a:extLst>
            </p:cNvPr>
            <p:cNvSpPr txBox="1"/>
            <p:nvPr/>
          </p:nvSpPr>
          <p:spPr>
            <a:xfrm>
              <a:off x="645917" y="1842827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개발환경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365567-B3BD-B999-0E3E-0BAB3827A7A2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4</a:t>
              </a:r>
              <a:endParaRPr lang="ko-KR" altLang="en-US" sz="3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672E27-2135-76E1-8536-5F4375740C7E}"/>
                </a:ext>
              </a:extLst>
            </p:cNvPr>
            <p:cNvSpPr txBox="1"/>
            <p:nvPr/>
          </p:nvSpPr>
          <p:spPr>
            <a:xfrm>
              <a:off x="3820782" y="1845648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개발 일정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C56586-791B-616C-037B-C3DB36E207C4}"/>
              </a:ext>
            </a:extLst>
          </p:cNvPr>
          <p:cNvGrpSpPr/>
          <p:nvPr/>
        </p:nvGrpSpPr>
        <p:grpSpPr>
          <a:xfrm>
            <a:off x="219400" y="3769704"/>
            <a:ext cx="5158951" cy="587596"/>
            <a:chOff x="223477" y="1748690"/>
            <a:chExt cx="5158951" cy="5875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740790-089D-D3E0-0981-DE4055C271B9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5</a:t>
              </a:r>
              <a:endParaRPr lang="ko-KR" altLang="en-US" sz="3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4D8E7-3207-871C-D033-F8FE2B736E31}"/>
                </a:ext>
              </a:extLst>
            </p:cNvPr>
            <p:cNvSpPr txBox="1"/>
            <p:nvPr/>
          </p:nvSpPr>
          <p:spPr>
            <a:xfrm>
              <a:off x="645917" y="184282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사이트 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3A9D7E-257A-DAFA-A592-C5E2C715D272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6</a:t>
              </a:r>
              <a:endParaRPr lang="ko-KR" altLang="en-US" sz="3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E5715E-AE95-4598-2326-E09252463DEF}"/>
                </a:ext>
              </a:extLst>
            </p:cNvPr>
            <p:cNvSpPr txBox="1"/>
            <p:nvPr/>
          </p:nvSpPr>
          <p:spPr>
            <a:xfrm>
              <a:off x="3820782" y="1845648"/>
              <a:ext cx="156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테이블 설계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BDEF3F-9CBF-2EAE-2467-D29F434B24E8}"/>
              </a:ext>
            </a:extLst>
          </p:cNvPr>
          <p:cNvGrpSpPr/>
          <p:nvPr/>
        </p:nvGrpSpPr>
        <p:grpSpPr>
          <a:xfrm>
            <a:off x="219400" y="4841766"/>
            <a:ext cx="7196367" cy="587596"/>
            <a:chOff x="223477" y="1748690"/>
            <a:chExt cx="7196367" cy="587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6C73F2-5291-53E6-34EE-935A7BB2632B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7</a:t>
              </a:r>
              <a:endParaRPr lang="ko-KR" altLang="en-US" sz="3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78515A-E578-2CD4-CACE-A27FB47DBD41}"/>
                </a:ext>
              </a:extLst>
            </p:cNvPr>
            <p:cNvSpPr txBox="1"/>
            <p:nvPr/>
          </p:nvSpPr>
          <p:spPr>
            <a:xfrm>
              <a:off x="645917" y="1842827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벤치마킹 사이트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7DF6B7-6043-7276-2C4E-1F97CA50019A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8</a:t>
              </a:r>
              <a:endParaRPr lang="ko-KR" altLang="en-US" sz="32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4C93E7-CA0D-768B-306E-C39D0BCE8CBF}"/>
                </a:ext>
              </a:extLst>
            </p:cNvPr>
            <p:cNvSpPr txBox="1"/>
            <p:nvPr/>
          </p:nvSpPr>
          <p:spPr>
            <a:xfrm>
              <a:off x="3820782" y="1845648"/>
              <a:ext cx="3599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주요  서비스소개  및  시연영상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17C884-64B0-429B-D037-B90ACC5E647F}"/>
              </a:ext>
            </a:extLst>
          </p:cNvPr>
          <p:cNvGrpSpPr/>
          <p:nvPr/>
        </p:nvGrpSpPr>
        <p:grpSpPr>
          <a:xfrm>
            <a:off x="219400" y="5913828"/>
            <a:ext cx="2253390" cy="584775"/>
            <a:chOff x="223477" y="1748690"/>
            <a:chExt cx="2253390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034793-91F0-8BA8-F510-370694390AE1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9</a:t>
              </a:r>
              <a:endParaRPr lang="ko-KR" altLang="en-US" sz="3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47F7B6-6FF1-921B-2C3F-E3844161A197}"/>
                </a:ext>
              </a:extLst>
            </p:cNvPr>
            <p:cNvSpPr txBox="1"/>
            <p:nvPr/>
          </p:nvSpPr>
          <p:spPr>
            <a:xfrm>
              <a:off x="645917" y="1842827"/>
              <a:ext cx="1830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프로젝트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A4142-BDF0-478B-8D35-3152197597FA}"/>
              </a:ext>
            </a:extLst>
          </p:cNvPr>
          <p:cNvSpPr txBox="1"/>
          <p:nvPr/>
        </p:nvSpPr>
        <p:spPr>
          <a:xfrm>
            <a:off x="1899920" y="2994243"/>
            <a:ext cx="951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4000" b="1" u="sng" dirty="0" err="1">
                <a:solidFill>
                  <a:srgbClr val="66AFF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System</a:t>
            </a:r>
            <a:r>
              <a:rPr lang="en-US" altLang="ko-KR" sz="4000" b="1" dirty="0" err="1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4000" b="1" i="1" dirty="0" err="1">
                <a:solidFill>
                  <a:srgbClr val="8DDAF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</a:t>
            </a:r>
            <a:r>
              <a:rPr lang="en-US" altLang="ko-KR" sz="4000" b="1" dirty="0" err="1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4000" b="1" dirty="0" err="1">
                <a:solidFill>
                  <a:srgbClr val="A7EC2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4000" b="1" dirty="0">
                <a:solidFill>
                  <a:srgbClr val="F9FA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r>
              <a:rPr lang="en-US" altLang="ko-KR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!"</a:t>
            </a:r>
            <a:r>
              <a:rPr lang="en-US" altLang="ko-KR" sz="4000" b="1" dirty="0">
                <a:solidFill>
                  <a:srgbClr val="F9FA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4000" b="1" dirty="0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4000" b="1" dirty="0">
              <a:solidFill>
                <a:srgbClr val="D9E8F7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7B13C-4202-E9F0-2A3F-668CB088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69" y="5276629"/>
            <a:ext cx="3448531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5767E-2486-4F7F-8D37-F1CA63885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129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780A3-2D18-40D6-9CD9-A06C3B10B457}"/>
              </a:ext>
            </a:extLst>
          </p:cNvPr>
          <p:cNvSpPr txBox="1"/>
          <p:nvPr/>
        </p:nvSpPr>
        <p:spPr>
          <a:xfrm>
            <a:off x="983974" y="2405273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</a:rPr>
              <a:t>주제선정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선정이유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09AA15-05C5-4B86-A540-2AD3F97270C3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악보 단색으로 채워진">
            <a:extLst>
              <a:ext uri="{FF2B5EF4-FFF2-40B4-BE49-F238E27FC236}">
                <a16:creationId xmlns:a16="http://schemas.microsoft.com/office/drawing/2014/main" id="{0ABBDCBA-8735-458D-A90E-95880D167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9CEA03-B4AB-811A-6C2B-3A4874BB3568}"/>
              </a:ext>
            </a:extLst>
          </p:cNvPr>
          <p:cNvGrpSpPr/>
          <p:nvPr/>
        </p:nvGrpSpPr>
        <p:grpSpPr>
          <a:xfrm>
            <a:off x="211068" y="1250351"/>
            <a:ext cx="11615723" cy="5198985"/>
            <a:chOff x="211068" y="176463"/>
            <a:chExt cx="11615723" cy="51989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2C2352-FA8C-423F-456E-D74E39543E31}"/>
                </a:ext>
              </a:extLst>
            </p:cNvPr>
            <p:cNvGrpSpPr/>
            <p:nvPr/>
          </p:nvGrpSpPr>
          <p:grpSpPr>
            <a:xfrm>
              <a:off x="4253135" y="545795"/>
              <a:ext cx="3603282" cy="4813724"/>
              <a:chOff x="8282345" y="-746841"/>
              <a:chExt cx="5229610" cy="648303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5CA5547-1ACE-28E5-4ED3-F1E0CB8654AE}"/>
                  </a:ext>
                </a:extLst>
              </p:cNvPr>
              <p:cNvGrpSpPr/>
              <p:nvPr/>
            </p:nvGrpSpPr>
            <p:grpSpPr>
              <a:xfrm>
                <a:off x="8282345" y="-746841"/>
                <a:ext cx="3467736" cy="5904000"/>
                <a:chOff x="8424849" y="321938"/>
                <a:chExt cx="3467736" cy="590400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1ACB081-0005-C4BE-7358-B7FB192A1E69}"/>
                    </a:ext>
                  </a:extLst>
                </p:cNvPr>
                <p:cNvSpPr/>
                <p:nvPr/>
              </p:nvSpPr>
              <p:spPr>
                <a:xfrm>
                  <a:off x="8424849" y="4749938"/>
                  <a:ext cx="903767" cy="1476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56A7712-606C-1C04-4A41-A50045EE99C3}"/>
                    </a:ext>
                  </a:extLst>
                </p:cNvPr>
                <p:cNvSpPr/>
                <p:nvPr/>
              </p:nvSpPr>
              <p:spPr>
                <a:xfrm>
                  <a:off x="10988818" y="321938"/>
                  <a:ext cx="903767" cy="5904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B179009-A3B6-82A6-A888-CD42C8AB25A8}"/>
                    </a:ext>
                  </a:extLst>
                </p:cNvPr>
                <p:cNvSpPr/>
                <p:nvPr/>
              </p:nvSpPr>
              <p:spPr>
                <a:xfrm>
                  <a:off x="9611831" y="4461938"/>
                  <a:ext cx="903767" cy="1764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E9474-08E9-120A-AB7A-5DB5AAD09678}"/>
                  </a:ext>
                </a:extLst>
              </p:cNvPr>
              <p:cNvSpPr txBox="1"/>
              <p:nvPr/>
            </p:nvSpPr>
            <p:spPr>
              <a:xfrm>
                <a:off x="8395229" y="5363137"/>
                <a:ext cx="5116726" cy="373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1~2</a:t>
                </a:r>
                <a:r>
                  <a:rPr lang="ko-KR" altLang="en-US" sz="1200" dirty="0"/>
                  <a:t>번           </a:t>
                </a:r>
                <a:r>
                  <a:rPr lang="en-US" altLang="ko-KR" sz="1200" dirty="0"/>
                  <a:t>3~4</a:t>
                </a:r>
                <a:r>
                  <a:rPr lang="ko-KR" altLang="en-US" sz="1200" dirty="0"/>
                  <a:t>번             거의 매일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C2355-4BB5-51FE-0B77-89DA506070CF}"/>
                </a:ext>
              </a:extLst>
            </p:cNvPr>
            <p:cNvSpPr txBox="1"/>
            <p:nvPr/>
          </p:nvSpPr>
          <p:spPr>
            <a:xfrm>
              <a:off x="4191664" y="4329345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16.4%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EB1395-A001-B519-9A34-2251BD0EF2AD}"/>
                </a:ext>
              </a:extLst>
            </p:cNvPr>
            <p:cNvSpPr txBox="1"/>
            <p:nvPr/>
          </p:nvSpPr>
          <p:spPr>
            <a:xfrm>
              <a:off x="5029264" y="4323734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19.5%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3FD324-AE43-F14F-0581-68268D94C8BA}"/>
                </a:ext>
              </a:extLst>
            </p:cNvPr>
            <p:cNvSpPr txBox="1"/>
            <p:nvPr/>
          </p:nvSpPr>
          <p:spPr>
            <a:xfrm>
              <a:off x="5994807" y="4323734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64.1%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14208-FD12-73D8-ECC0-868F744D4EEB}"/>
                </a:ext>
              </a:extLst>
            </p:cNvPr>
            <p:cNvSpPr txBox="1"/>
            <p:nvPr/>
          </p:nvSpPr>
          <p:spPr>
            <a:xfrm>
              <a:off x="3717244" y="176463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2022</a:t>
              </a:r>
              <a:r>
                <a:rPr lang="ko-KR" altLang="en-US" b="1" dirty="0"/>
                <a:t>년 음악 콘텐츠 이용 빈도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811E6-8D76-BCB1-3ED1-2D292962A350}"/>
                </a:ext>
              </a:extLst>
            </p:cNvPr>
            <p:cNvSpPr txBox="1"/>
            <p:nvPr/>
          </p:nvSpPr>
          <p:spPr>
            <a:xfrm>
              <a:off x="211068" y="185714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2021</a:t>
              </a:r>
              <a:r>
                <a:rPr lang="ko-KR" altLang="en-US" b="1" dirty="0"/>
                <a:t>년 음악 콘텐츠 이용 빈도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243F40-88EE-3B14-BDC6-63B405E31239}"/>
                </a:ext>
              </a:extLst>
            </p:cNvPr>
            <p:cNvGrpSpPr/>
            <p:nvPr/>
          </p:nvGrpSpPr>
          <p:grpSpPr>
            <a:xfrm>
              <a:off x="671575" y="1103733"/>
              <a:ext cx="3572080" cy="4271715"/>
              <a:chOff x="8330142" y="657159"/>
              <a:chExt cx="4991607" cy="50322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9D2B742-3A76-1C86-494B-459D27E3CF39}"/>
                  </a:ext>
                </a:extLst>
              </p:cNvPr>
              <p:cNvGrpSpPr/>
              <p:nvPr/>
            </p:nvGrpSpPr>
            <p:grpSpPr>
              <a:xfrm>
                <a:off x="8330142" y="657159"/>
                <a:ext cx="3297875" cy="4500000"/>
                <a:chOff x="8472646" y="1725938"/>
                <a:chExt cx="3297875" cy="45000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A0983226-E409-D79C-1994-E2878B0941CB}"/>
                    </a:ext>
                  </a:extLst>
                </p:cNvPr>
                <p:cNvSpPr/>
                <p:nvPr/>
              </p:nvSpPr>
              <p:spPr>
                <a:xfrm>
                  <a:off x="8472646" y="4325138"/>
                  <a:ext cx="903767" cy="19008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6B901B06-2003-E9A7-D1E9-0C39B2118C60}"/>
                    </a:ext>
                  </a:extLst>
                </p:cNvPr>
                <p:cNvSpPr/>
                <p:nvPr/>
              </p:nvSpPr>
              <p:spPr>
                <a:xfrm>
                  <a:off x="10866754" y="1725938"/>
                  <a:ext cx="903767" cy="4500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BD127CDE-E36C-9421-0210-C698EA08BB3A}"/>
                    </a:ext>
                  </a:extLst>
                </p:cNvPr>
                <p:cNvSpPr/>
                <p:nvPr/>
              </p:nvSpPr>
              <p:spPr>
                <a:xfrm>
                  <a:off x="9645801" y="3633938"/>
                  <a:ext cx="903767" cy="2592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748E93-995C-4FA5-6459-84848748007E}"/>
                  </a:ext>
                </a:extLst>
              </p:cNvPr>
              <p:cNvSpPr txBox="1"/>
              <p:nvPr/>
            </p:nvSpPr>
            <p:spPr>
              <a:xfrm>
                <a:off x="8395228" y="5363137"/>
                <a:ext cx="4926521" cy="32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1~2</a:t>
                </a:r>
                <a:r>
                  <a:rPr lang="ko-KR" altLang="en-US" sz="1200" dirty="0"/>
                  <a:t>번           </a:t>
                </a:r>
                <a:r>
                  <a:rPr lang="en-US" altLang="ko-KR" sz="1200" dirty="0"/>
                  <a:t>3~4</a:t>
                </a:r>
                <a:r>
                  <a:rPr lang="ko-KR" altLang="en-US" sz="1200" dirty="0"/>
                  <a:t>번         거의 매일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3BAD9D-9B81-6DA4-62F5-50AF602AAF06}"/>
                </a:ext>
              </a:extLst>
            </p:cNvPr>
            <p:cNvSpPr txBox="1"/>
            <p:nvPr/>
          </p:nvSpPr>
          <p:spPr>
            <a:xfrm>
              <a:off x="2331479" y="4233748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50.1%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FAADF-A976-D746-607F-C8CBAF783400}"/>
                </a:ext>
              </a:extLst>
            </p:cNvPr>
            <p:cNvSpPr txBox="1"/>
            <p:nvPr/>
          </p:nvSpPr>
          <p:spPr>
            <a:xfrm>
              <a:off x="629932" y="4246597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21.1%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B520EB-05BC-E229-8EBF-45E0516536D6}"/>
                </a:ext>
              </a:extLst>
            </p:cNvPr>
            <p:cNvSpPr txBox="1"/>
            <p:nvPr/>
          </p:nvSpPr>
          <p:spPr>
            <a:xfrm>
              <a:off x="1490783" y="4265450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28.8%</a:t>
              </a:r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422B580-4C16-B1C9-7F42-79C436B29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8350" y="1994354"/>
              <a:ext cx="4648441" cy="26215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D67A1D-E402-5D73-1A86-73F458FEE037}"/>
                </a:ext>
              </a:extLst>
            </p:cNvPr>
            <p:cNvSpPr txBox="1"/>
            <p:nvPr/>
          </p:nvSpPr>
          <p:spPr>
            <a:xfrm>
              <a:off x="8051556" y="4872486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최근 </a:t>
              </a:r>
              <a:r>
                <a:rPr lang="en-US" altLang="ko-KR" b="1" dirty="0"/>
                <a:t>6</a:t>
              </a:r>
              <a:r>
                <a:rPr lang="ko-KR" altLang="en-US" b="1" dirty="0"/>
                <a:t>년간 음악시장 성장률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0ABC13-6112-9A93-D139-B84A135582F2}"/>
              </a:ext>
            </a:extLst>
          </p:cNvPr>
          <p:cNvGrpSpPr/>
          <p:nvPr/>
        </p:nvGrpSpPr>
        <p:grpSpPr>
          <a:xfrm>
            <a:off x="491987" y="146084"/>
            <a:ext cx="11320237" cy="631249"/>
            <a:chOff x="491987" y="146084"/>
            <a:chExt cx="11320237" cy="63124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441BC1-BA10-6265-6C9A-E7DA155EEE3A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59D26E-D2E1-BD6B-DA3A-4EAB3E7A29E3}"/>
                </a:ext>
              </a:extLst>
            </p:cNvPr>
            <p:cNvSpPr txBox="1"/>
            <p:nvPr/>
          </p:nvSpPr>
          <p:spPr>
            <a:xfrm>
              <a:off x="9515432" y="146084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1.      </a:t>
              </a:r>
              <a:r>
                <a:rPr lang="ko-KR" altLang="en-US" spc="-300" dirty="0"/>
                <a:t>주제선정</a:t>
              </a:r>
              <a:r>
                <a:rPr lang="en-US" altLang="ko-KR" spc="-300" dirty="0"/>
                <a:t>,  </a:t>
              </a:r>
              <a:r>
                <a:rPr lang="ko-KR" altLang="en-US" spc="-300" dirty="0"/>
                <a:t>선정이유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9C9577-2093-E35D-F8F3-9BFD219D9039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88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4" name="Picture 12" descr="/사진=유튜브">
            <a:extLst>
              <a:ext uri="{FF2B5EF4-FFF2-40B4-BE49-F238E27FC236}">
                <a16:creationId xmlns:a16="http://schemas.microsoft.com/office/drawing/2014/main" id="{B60790FA-0E54-C19F-D772-16959F14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11" y="2688701"/>
            <a:ext cx="4473924" cy="324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틱톡 로고">
            <a:extLst>
              <a:ext uri="{FF2B5EF4-FFF2-40B4-BE49-F238E27FC236}">
                <a16:creationId xmlns:a16="http://schemas.microsoft.com/office/drawing/2014/main" id="{1F356617-C00E-C549-EE22-02BBB287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90" y="2536408"/>
            <a:ext cx="32289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월가 예상보다 2배... 유튜브 뮤직, 유료 가입자 5,000만명 모았다 | 서울경제">
            <a:extLst>
              <a:ext uri="{FF2B5EF4-FFF2-40B4-BE49-F238E27FC236}">
                <a16:creationId xmlns:a16="http://schemas.microsoft.com/office/drawing/2014/main" id="{3F61D036-2187-7F7A-6FA5-CB621382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94" y="1249188"/>
            <a:ext cx="3048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팝팬 5만명이 뽑은 '2022 최악의 스트리밍' 1위 멜론…왜? : 문화일반 : 문화 : 뉴스 : 한겨레모바일">
            <a:extLst>
              <a:ext uri="{FF2B5EF4-FFF2-40B4-BE49-F238E27FC236}">
                <a16:creationId xmlns:a16="http://schemas.microsoft.com/office/drawing/2014/main" id="{7FB680BC-AC87-968D-1932-2E7C32FB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0" y="4822647"/>
            <a:ext cx="3788845" cy="18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E50B-7EB1-E55E-B66E-D6D193636AE0}"/>
              </a:ext>
            </a:extLst>
          </p:cNvPr>
          <p:cNvSpPr txBox="1"/>
          <p:nvPr/>
        </p:nvSpPr>
        <p:spPr>
          <a:xfrm>
            <a:off x="5159021" y="1120399"/>
            <a:ext cx="677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여러가지 컨텐츠의 증가로</a:t>
            </a:r>
            <a:r>
              <a:rPr lang="en-US" altLang="ko-KR" b="1" dirty="0"/>
              <a:t>, </a:t>
            </a:r>
            <a:r>
              <a:rPr lang="ko-KR" altLang="en-US" b="1" dirty="0"/>
              <a:t>앞으로도 음악시장은 꾸준히 성장</a:t>
            </a:r>
            <a:r>
              <a:rPr lang="en-US" altLang="ko-KR" b="1" dirty="0"/>
              <a:t>.!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6637E9-D722-0981-8B83-B7DF20C428FD}"/>
              </a:ext>
            </a:extLst>
          </p:cNvPr>
          <p:cNvGrpSpPr/>
          <p:nvPr/>
        </p:nvGrpSpPr>
        <p:grpSpPr>
          <a:xfrm>
            <a:off x="491987" y="146084"/>
            <a:ext cx="11320237" cy="631249"/>
            <a:chOff x="491987" y="146084"/>
            <a:chExt cx="11320237" cy="63124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FEFCEC-A8B9-EB45-2296-90D58F2A6038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69F037-2B90-C6CD-EEB7-46CE7B516768}"/>
                </a:ext>
              </a:extLst>
            </p:cNvPr>
            <p:cNvSpPr txBox="1"/>
            <p:nvPr/>
          </p:nvSpPr>
          <p:spPr>
            <a:xfrm>
              <a:off x="9515432" y="146084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1.      </a:t>
              </a:r>
              <a:r>
                <a:rPr lang="ko-KR" altLang="en-US" spc="-300" dirty="0"/>
                <a:t>주제선정</a:t>
              </a:r>
              <a:r>
                <a:rPr lang="en-US" altLang="ko-KR" spc="-300" dirty="0"/>
                <a:t>,  </a:t>
              </a:r>
              <a:r>
                <a:rPr lang="ko-KR" altLang="en-US" spc="-300" dirty="0"/>
                <a:t>선정이유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4E758A-014C-623B-B441-7461C0E4B509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8206" name="Picture 14" descr="인스타 스토리 음악">
            <a:extLst>
              <a:ext uri="{FF2B5EF4-FFF2-40B4-BE49-F238E27FC236}">
                <a16:creationId xmlns:a16="http://schemas.microsoft.com/office/drawing/2014/main" id="{82A169CB-76BA-998A-21A7-07253C66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4" y="1249188"/>
            <a:ext cx="2445134" cy="50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4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A9006-51F2-4B32-A56E-1F0CE9E6C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1BF78A4-65E7-4A2D-987A-D66A8F6C7D1F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FEDD8A-A482-489B-9D10-B925F7D22795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B1ADAD2C-9DD6-43BA-A72C-1F9B253A9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57105-B0F8-10D7-FCBD-B4D8A84AE162}"/>
              </a:ext>
            </a:extLst>
          </p:cNvPr>
          <p:cNvSpPr txBox="1"/>
          <p:nvPr/>
        </p:nvSpPr>
        <p:spPr>
          <a:xfrm>
            <a:off x="983974" y="2405273"/>
            <a:ext cx="41056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2.</a:t>
            </a:r>
            <a:r>
              <a:rPr lang="en-US" altLang="ko-KR" sz="3200" spc="-300" dirty="0">
                <a:solidFill>
                  <a:schemeClr val="bg1"/>
                </a:solidFill>
              </a:rPr>
              <a:t> </a:t>
            </a:r>
            <a:r>
              <a:rPr lang="ko-KR" altLang="en-US" sz="3200" spc="-300" dirty="0"/>
              <a:t>팀원구성 및   업무분담</a:t>
            </a: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A3CFE81-74FD-CE7B-9A4C-20670F140253}"/>
              </a:ext>
            </a:extLst>
          </p:cNvPr>
          <p:cNvGrpSpPr/>
          <p:nvPr/>
        </p:nvGrpSpPr>
        <p:grpSpPr>
          <a:xfrm>
            <a:off x="491987" y="288993"/>
            <a:ext cx="11317309" cy="488340"/>
            <a:chOff x="491987" y="288993"/>
            <a:chExt cx="11317309" cy="48834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2500B9BB-BFBD-0AE4-BADD-06D06946C4F0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96C498-5D9F-3EF7-9DC2-75A74CBCC7EE}"/>
                </a:ext>
              </a:extLst>
            </p:cNvPr>
            <p:cNvSpPr txBox="1"/>
            <p:nvPr/>
          </p:nvSpPr>
          <p:spPr>
            <a:xfrm>
              <a:off x="9512504" y="288993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2.    </a:t>
              </a:r>
              <a:r>
                <a:rPr lang="ko-KR" altLang="en-US" spc="-300" dirty="0"/>
                <a:t>팀원구성 및   업무분담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3A95E32-E412-A716-E201-53A7AC41E052}"/>
              </a:ext>
            </a:extLst>
          </p:cNvPr>
          <p:cNvCxnSpPr/>
          <p:nvPr/>
        </p:nvCxnSpPr>
        <p:spPr>
          <a:xfrm>
            <a:off x="491987" y="3885584"/>
            <a:ext cx="1120802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ECC3831-DAD7-AAA1-47EC-249F79342C12}"/>
              </a:ext>
            </a:extLst>
          </p:cNvPr>
          <p:cNvCxnSpPr>
            <a:cxnSpLocks/>
          </p:cNvCxnSpPr>
          <p:nvPr/>
        </p:nvCxnSpPr>
        <p:spPr>
          <a:xfrm>
            <a:off x="5922335" y="1637376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702495-8D76-CE0E-C344-6C19CEC6BC1B}"/>
              </a:ext>
            </a:extLst>
          </p:cNvPr>
          <p:cNvCxnSpPr>
            <a:cxnSpLocks/>
          </p:cNvCxnSpPr>
          <p:nvPr/>
        </p:nvCxnSpPr>
        <p:spPr>
          <a:xfrm>
            <a:off x="2863703" y="1545227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5C1BB8-B00D-D971-861D-224143A96C6D}"/>
              </a:ext>
            </a:extLst>
          </p:cNvPr>
          <p:cNvCxnSpPr>
            <a:cxnSpLocks/>
          </p:cNvCxnSpPr>
          <p:nvPr/>
        </p:nvCxnSpPr>
        <p:spPr>
          <a:xfrm>
            <a:off x="9019953" y="1637376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8620A5-1503-2B2D-D708-15743DE66034}"/>
              </a:ext>
            </a:extLst>
          </p:cNvPr>
          <p:cNvSpPr txBox="1"/>
          <p:nvPr/>
        </p:nvSpPr>
        <p:spPr>
          <a:xfrm>
            <a:off x="510362" y="1360200"/>
            <a:ext cx="106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reader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D0A70-D09C-FCD9-7FE9-3554E5933A74}"/>
              </a:ext>
            </a:extLst>
          </p:cNvPr>
          <p:cNvSpPr txBox="1"/>
          <p:nvPr/>
        </p:nvSpPr>
        <p:spPr>
          <a:xfrm>
            <a:off x="3172048" y="1360200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DBDCA2-E56C-00C0-65A4-FD92B6CD0C2E}"/>
              </a:ext>
            </a:extLst>
          </p:cNvPr>
          <p:cNvSpPr txBox="1"/>
          <p:nvPr/>
        </p:nvSpPr>
        <p:spPr>
          <a:xfrm>
            <a:off x="6230679" y="1360200"/>
            <a:ext cx="13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11FC1-CC41-E9A8-ECF0-F82CA5A5B40A}"/>
              </a:ext>
            </a:extLst>
          </p:cNvPr>
          <p:cNvSpPr txBox="1"/>
          <p:nvPr/>
        </p:nvSpPr>
        <p:spPr>
          <a:xfrm>
            <a:off x="9328296" y="1360200"/>
            <a:ext cx="133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5F349A-44FA-167B-3F55-3EBED73798EA}"/>
              </a:ext>
            </a:extLst>
          </p:cNvPr>
          <p:cNvSpPr txBox="1"/>
          <p:nvPr/>
        </p:nvSpPr>
        <p:spPr>
          <a:xfrm>
            <a:off x="488397" y="4069889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827B8-D736-13D4-CEB7-C922FFACA42E}"/>
              </a:ext>
            </a:extLst>
          </p:cNvPr>
          <p:cNvSpPr txBox="1"/>
          <p:nvPr/>
        </p:nvSpPr>
        <p:spPr>
          <a:xfrm>
            <a:off x="3172048" y="4069889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2AD00-F258-5CCA-32E7-8AADA9A2A10A}"/>
              </a:ext>
            </a:extLst>
          </p:cNvPr>
          <p:cNvSpPr txBox="1"/>
          <p:nvPr/>
        </p:nvSpPr>
        <p:spPr>
          <a:xfrm>
            <a:off x="6234231" y="4080497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B0C07-1934-C08A-6FEE-09829355CA26}"/>
              </a:ext>
            </a:extLst>
          </p:cNvPr>
          <p:cNvSpPr txBox="1"/>
          <p:nvPr/>
        </p:nvSpPr>
        <p:spPr>
          <a:xfrm>
            <a:off x="9328292" y="4080497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48DB4D-C8AA-2C1D-55F5-EC38C518E132}"/>
              </a:ext>
            </a:extLst>
          </p:cNvPr>
          <p:cNvSpPr txBox="1"/>
          <p:nvPr/>
        </p:nvSpPr>
        <p:spPr>
          <a:xfrm>
            <a:off x="563168" y="1777457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우한영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C29A1D-DF8F-43C7-6E4C-A366D25348A4}"/>
              </a:ext>
            </a:extLst>
          </p:cNvPr>
          <p:cNvSpPr txBox="1"/>
          <p:nvPr/>
        </p:nvSpPr>
        <p:spPr>
          <a:xfrm>
            <a:off x="3359181" y="1743170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차경진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E6158D-C8F0-799E-1A52-9D9DBE119D2B}"/>
              </a:ext>
            </a:extLst>
          </p:cNvPr>
          <p:cNvSpPr txBox="1"/>
          <p:nvPr/>
        </p:nvSpPr>
        <p:spPr>
          <a:xfrm>
            <a:off x="6418163" y="179322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이승규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14119F-E042-CFB5-ED9D-7D96A0F09B21}"/>
              </a:ext>
            </a:extLst>
          </p:cNvPr>
          <p:cNvSpPr txBox="1"/>
          <p:nvPr/>
        </p:nvSpPr>
        <p:spPr>
          <a:xfrm>
            <a:off x="9515431" y="179322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류광훈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938022-ED7F-963D-4D27-3E7ED0E5B14C}"/>
              </a:ext>
            </a:extLst>
          </p:cNvPr>
          <p:cNvSpPr txBox="1"/>
          <p:nvPr/>
        </p:nvSpPr>
        <p:spPr>
          <a:xfrm>
            <a:off x="605171" y="4468451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고범석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E06069-AFF9-67E2-F4C4-8114F78977DD}"/>
              </a:ext>
            </a:extLst>
          </p:cNvPr>
          <p:cNvSpPr txBox="1"/>
          <p:nvPr/>
        </p:nvSpPr>
        <p:spPr>
          <a:xfrm>
            <a:off x="3359180" y="445569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우수미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85F7D9-103A-24BE-E51A-2E6D2A28D280}"/>
              </a:ext>
            </a:extLst>
          </p:cNvPr>
          <p:cNvSpPr txBox="1"/>
          <p:nvPr/>
        </p:nvSpPr>
        <p:spPr>
          <a:xfrm>
            <a:off x="6418163" y="4468451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문예린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546CEE-73BA-D474-20E6-FA7B5EB92B98}"/>
              </a:ext>
            </a:extLst>
          </p:cNvPr>
          <p:cNvSpPr txBox="1"/>
          <p:nvPr/>
        </p:nvSpPr>
        <p:spPr>
          <a:xfrm>
            <a:off x="9515431" y="4482090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유채린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1EE757-7D60-CA3A-EB46-B2D0BA7A2A6F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48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EECC9-25B5-4F9F-BF29-6760E5BE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13D8D5-6672-D4C2-D306-5BF9510D6FB1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985DB7-8698-E951-C86E-4CB171459799}"/>
              </a:ext>
            </a:extLst>
          </p:cNvPr>
          <p:cNvSpPr txBox="1"/>
          <p:nvPr/>
        </p:nvSpPr>
        <p:spPr>
          <a:xfrm>
            <a:off x="983974" y="2405273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3,4 </a:t>
            </a:r>
            <a:r>
              <a:rPr lang="ko-KR" altLang="en-US" sz="3200" dirty="0">
                <a:solidFill>
                  <a:schemeClr val="bg1"/>
                </a:solidFill>
              </a:rPr>
              <a:t>개발환경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12617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767DF5-4FC2-E622-BA72-61384F7F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714" y="2257850"/>
            <a:ext cx="1149509" cy="14493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456D65-F114-7EEF-3624-2E72AF6B5D19}"/>
              </a:ext>
            </a:extLst>
          </p:cNvPr>
          <p:cNvGrpSpPr/>
          <p:nvPr/>
        </p:nvGrpSpPr>
        <p:grpSpPr>
          <a:xfrm>
            <a:off x="491987" y="270915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B76D9C2-88A0-4FE8-1FB6-1B7F3D2C8916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BC7FF-A0C9-FBAD-1DE7-6608157BD4F0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3.    </a:t>
              </a:r>
              <a:r>
                <a:rPr lang="ko-KR" altLang="en-US" spc="-300" dirty="0"/>
                <a:t>개발환경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7E1BD1-42F0-3668-08CC-0FA5BED3CA9E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7172" name="Picture 4" descr="Front End Vs Back End: What is the Difference for Web Development?">
            <a:extLst>
              <a:ext uri="{FF2B5EF4-FFF2-40B4-BE49-F238E27FC236}">
                <a16:creationId xmlns:a16="http://schemas.microsoft.com/office/drawing/2014/main" id="{2F2F0F7A-6A49-43A8-2E6B-AF7B5247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72" y="1031604"/>
            <a:ext cx="5007935" cy="17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28DADB-1699-37B3-5320-1ECA1DEA00F3}"/>
              </a:ext>
            </a:extLst>
          </p:cNvPr>
          <p:cNvCxnSpPr/>
          <p:nvPr/>
        </p:nvCxnSpPr>
        <p:spPr>
          <a:xfrm>
            <a:off x="5858540" y="3062177"/>
            <a:ext cx="0" cy="362570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986E0E-BFE1-F2C3-EE1F-8AE86DAD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9" y="3253564"/>
            <a:ext cx="1118499" cy="1404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25224A-C6B6-A406-698B-24703CDD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50" y="3030906"/>
            <a:ext cx="1103132" cy="1352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F4DDD3-189C-C4FD-5A2A-5C5326EF9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161" y="3537015"/>
            <a:ext cx="967390" cy="1338013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5578199-320C-2ECC-D2D0-5278CABD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08" y="4906473"/>
            <a:ext cx="1409033" cy="11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제이쿼리(jQuery) - this 사용법">
            <a:extLst>
              <a:ext uri="{FF2B5EF4-FFF2-40B4-BE49-F238E27FC236}">
                <a16:creationId xmlns:a16="http://schemas.microsoft.com/office/drawing/2014/main" id="{4DE7955B-3C0C-07E3-2084-5193FFD09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34" y="4995853"/>
            <a:ext cx="2523984" cy="14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E275C9-8C1E-8EBF-1B67-8FD11B1A9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5748" y="3100122"/>
            <a:ext cx="1208184" cy="1557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7E401-4597-6609-CCF3-BCBC21D51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6634" y="3402791"/>
            <a:ext cx="2370965" cy="10331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5B5314-D20B-E24C-ED45-D5C9B2CFE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883" y="4975983"/>
            <a:ext cx="1862139" cy="864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EC8904-C93F-10E5-994F-3783CAF262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2629" y="3766121"/>
            <a:ext cx="1089391" cy="13396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010D26-E3BB-18C8-6517-9C5B3F354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9713" y="4906473"/>
            <a:ext cx="1149507" cy="1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4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music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DE444A"/>
      </a:accent1>
      <a:accent2>
        <a:srgbClr val="EB6967"/>
      </a:accent2>
      <a:accent3>
        <a:srgbClr val="FED940"/>
      </a:accent3>
      <a:accent4>
        <a:srgbClr val="FAECE3"/>
      </a:accent4>
      <a:accent5>
        <a:srgbClr val="009CB5"/>
      </a:accent5>
      <a:accent6>
        <a:srgbClr val="007092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485</Words>
  <Application>Microsoft Office PowerPoint</Application>
  <PresentationFormat>와이드스크린</PresentationFormat>
  <Paragraphs>137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D2Coding</vt:lpstr>
      <vt:lpstr>HY궁서B</vt:lpstr>
      <vt:lpstr>NanumBarunGothic</vt:lpstr>
      <vt:lpstr>Pretendard</vt:lpstr>
      <vt:lpstr>Pretendard ExtraBold</vt:lpstr>
      <vt:lpstr>휴먼둥근헤드라인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우한영</cp:lastModifiedBy>
  <cp:revision>169</cp:revision>
  <dcterms:created xsi:type="dcterms:W3CDTF">2021-11-06T03:11:48Z</dcterms:created>
  <dcterms:modified xsi:type="dcterms:W3CDTF">2023-11-14T15:41:43Z</dcterms:modified>
</cp:coreProperties>
</file>